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4" r:id="rId7"/>
    <p:sldId id="266" r:id="rId8"/>
    <p:sldId id="265" r:id="rId9"/>
    <p:sldId id="259" r:id="rId10"/>
    <p:sldId id="260" r:id="rId11"/>
    <p:sldId id="263" r:id="rId12"/>
  </p:sldIdLst>
  <p:sldSz cx="14630400" cy="8229600"/>
  <p:notesSz cx="8229600" cy="14630400"/>
  <p:custDataLst>
    <p:tags r:id="rId16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393633"/>
            <a:ext cx="7477601" cy="180379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100"/>
              </a:lnSpc>
              <a:buNone/>
            </a:pPr>
            <a:r>
              <a:rPr lang="en-US" sz="568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TJTT Table </a:t>
            </a:r>
            <a:r>
              <a:rPr lang="en-US" sz="568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Tennis Platform</a:t>
            </a:r>
            <a:endParaRPr lang="en-US" sz="5680" dirty="0"/>
          </a:p>
        </p:txBody>
      </p:sp>
      <p:sp>
        <p:nvSpPr>
          <p:cNvPr id="6" name="Text 2"/>
          <p:cNvSpPr/>
          <p:nvPr/>
        </p:nvSpPr>
        <p:spPr>
          <a:xfrm>
            <a:off x="6319599" y="4530685"/>
            <a:ext cx="7477601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Comprehensive platform for ping pong enthusiasts, providing convenient services for exchange, competition, and information.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463778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5471398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447109"/>
            <a:ext cx="1631513" cy="38885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060"/>
              </a:lnSpc>
              <a:buNone/>
            </a:pPr>
            <a:r>
              <a:rPr lang="en-US" sz="2185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Charlie. BU</a:t>
            </a:r>
            <a:endParaRPr lang="en-US" sz="218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525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5" name="Text 1"/>
          <p:cNvSpPr/>
          <p:nvPr/>
        </p:nvSpPr>
        <p:spPr>
          <a:xfrm>
            <a:off x="833199" y="2060377"/>
            <a:ext cx="7092910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Convenient and User-Friendly</a:t>
            </a:r>
            <a:endParaRPr lang="en-US" sz="4115" dirty="0"/>
          </a:p>
        </p:txBody>
      </p:sp>
      <p:sp>
        <p:nvSpPr>
          <p:cNvPr id="6" name="Shape 2"/>
          <p:cNvSpPr/>
          <p:nvPr/>
        </p:nvSpPr>
        <p:spPr>
          <a:xfrm>
            <a:off x="833120" y="3047365"/>
            <a:ext cx="4542155" cy="1999615"/>
          </a:xfrm>
          <a:prstGeom prst="roundRect">
            <a:avLst>
              <a:gd name="adj" fmla="val 24740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78230" y="3292078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Intuitive Interface</a:t>
            </a:r>
            <a:endParaRPr lang="en-US" sz="2060" dirty="0"/>
          </a:p>
        </p:txBody>
      </p:sp>
      <p:sp>
        <p:nvSpPr>
          <p:cNvPr id="8" name="Text 4"/>
          <p:cNvSpPr/>
          <p:nvPr/>
        </p:nvSpPr>
        <p:spPr>
          <a:xfrm>
            <a:off x="1078230" y="3752136"/>
            <a:ext cx="4052054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Simple and straightforward design for easy registration, login, and management.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525" y="3047365"/>
            <a:ext cx="4542155" cy="1995170"/>
          </a:xfrm>
          <a:prstGeom prst="roundRect">
            <a:avLst>
              <a:gd name="adj" fmla="val 24740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42516" y="3292078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Practical Features</a:t>
            </a:r>
            <a:endParaRPr lang="en-US" sz="2060" dirty="0"/>
          </a:p>
        </p:txBody>
      </p:sp>
      <p:sp>
        <p:nvSpPr>
          <p:cNvPr id="11" name="Text 7"/>
          <p:cNvSpPr/>
          <p:nvPr/>
        </p:nvSpPr>
        <p:spPr>
          <a:xfrm>
            <a:off x="5842516" y="3752136"/>
            <a:ext cx="4052054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Meets diverse needs of ping pong players, with flexible management tools.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20" y="5295265"/>
            <a:ext cx="9306560" cy="1646555"/>
          </a:xfrm>
          <a:prstGeom prst="roundRect">
            <a:avLst>
              <a:gd name="adj" fmla="val 31165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78230" y="5540454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Unique Functions</a:t>
            </a:r>
            <a:endParaRPr lang="en-US" sz="2060" dirty="0"/>
          </a:p>
        </p:txBody>
      </p:sp>
      <p:sp>
        <p:nvSpPr>
          <p:cNvPr id="14" name="Text 10"/>
          <p:cNvSpPr/>
          <p:nvPr/>
        </p:nvSpPr>
        <p:spPr>
          <a:xfrm>
            <a:off x="1078230" y="6000750"/>
            <a:ext cx="8838565" cy="685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Engaging features like match previews, Q&amp;A, and more to enhance</a:t>
            </a:r>
            <a:endParaRPr lang="en-US" sz="17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experience.</a:t>
            </a:r>
            <a:endParaRPr lang="en-US" sz="1750" dirty="0"/>
          </a:p>
        </p:txBody>
      </p:sp>
      <p:pic>
        <p:nvPicPr>
          <p:cNvPr id="15" name="Image 2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6" name="图片 15" descr="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275" y="0"/>
            <a:ext cx="380365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649486"/>
            <a:ext cx="6893243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Comprehensive Functionality</a:t>
            </a:r>
            <a:endParaRPr lang="en-US" sz="4115" dirty="0"/>
          </a:p>
        </p:txBody>
      </p:sp>
      <p:sp>
        <p:nvSpPr>
          <p:cNvPr id="5" name="Text 2"/>
          <p:cNvSpPr/>
          <p:nvPr/>
        </p:nvSpPr>
        <p:spPr>
          <a:xfrm>
            <a:off x="2348389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Profile</a:t>
            </a:r>
            <a:endParaRPr lang="en-US" sz="2060" dirty="0"/>
          </a:p>
        </p:txBody>
      </p:sp>
      <p:sp>
        <p:nvSpPr>
          <p:cNvPr id="6" name="Text 3"/>
          <p:cNvSpPr/>
          <p:nvPr/>
        </p:nvSpPr>
        <p:spPr>
          <a:xfrm>
            <a:off x="2348389" y="2323028"/>
            <a:ext cx="2949416" cy="16662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your personal information, ping pong skills and attributes, and account management tools all in one place.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Ranking and Scoring</a:t>
            </a:r>
            <a:endParaRPr lang="en-US" sz="2060" dirty="0"/>
          </a:p>
        </p:txBody>
      </p:sp>
      <p:sp>
        <p:nvSpPr>
          <p:cNvPr id="8" name="Text 5"/>
          <p:cNvSpPr/>
          <p:nvPr/>
        </p:nvSpPr>
        <p:spPr>
          <a:xfrm>
            <a:off x="5847398" y="2323028"/>
            <a:ext cx="2949416" cy="133302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Stay up-to-date on national, university, and gender-based rankings and scores to track your progress.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17856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Information Hub</a:t>
            </a:r>
            <a:endParaRPr lang="en-US" sz="2060" dirty="0"/>
          </a:p>
        </p:txBody>
      </p:sp>
      <p:sp>
        <p:nvSpPr>
          <p:cNvPr id="10" name="Text 7"/>
          <p:cNvSpPr/>
          <p:nvPr/>
        </p:nvSpPr>
        <p:spPr>
          <a:xfrm>
            <a:off x="9517856" y="2323028"/>
            <a:ext cx="2949416" cy="99976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 announcements, Q&amp;A, and other valuable ping pong-related content and updates.</a:t>
            </a:r>
            <a:endParaRPr lang="en-US" sz="1750" dirty="0"/>
          </a:p>
        </p:txBody>
      </p:sp>
      <p:pic>
        <p:nvPicPr>
          <p:cNvPr id="12" name="图片 1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340" y="4546600"/>
            <a:ext cx="1615440" cy="3496945"/>
          </a:xfrm>
          <a:prstGeom prst="rect">
            <a:avLst/>
          </a:prstGeom>
        </p:spPr>
      </p:pic>
      <p:pic>
        <p:nvPicPr>
          <p:cNvPr id="14" name="图片 13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435" y="4547235"/>
            <a:ext cx="1619250" cy="3504565"/>
          </a:xfrm>
          <a:prstGeom prst="rect">
            <a:avLst/>
          </a:prstGeom>
        </p:spPr>
      </p:pic>
      <p:pic>
        <p:nvPicPr>
          <p:cNvPr id="16" name="图片 15" descr="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0300" y="4516755"/>
            <a:ext cx="1638300" cy="35458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649486"/>
            <a:ext cx="6893243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Technology Accomplishment</a:t>
            </a:r>
            <a:endParaRPr lang="en-US" sz="4115" dirty="0"/>
          </a:p>
        </p:txBody>
      </p:sp>
      <p:sp>
        <p:nvSpPr>
          <p:cNvPr id="5" name="Text 2"/>
          <p:cNvSpPr/>
          <p:nvPr/>
        </p:nvSpPr>
        <p:spPr>
          <a:xfrm>
            <a:off x="2348389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Profile</a:t>
            </a:r>
            <a:endParaRPr lang="en-US" sz="2060" dirty="0"/>
          </a:p>
        </p:txBody>
      </p:sp>
      <p:sp>
        <p:nvSpPr>
          <p:cNvPr id="6" name="Text 3"/>
          <p:cNvSpPr/>
          <p:nvPr/>
        </p:nvSpPr>
        <p:spPr>
          <a:xfrm>
            <a:off x="2348389" y="2323028"/>
            <a:ext cx="2949416" cy="16662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your personal information, ping pong skills and attributes, and account management tools all in one place.</a:t>
            </a:r>
            <a:endParaRPr lang="en-US" sz="1750" dirty="0"/>
          </a:p>
        </p:txBody>
      </p:sp>
      <p:pic>
        <p:nvPicPr>
          <p:cNvPr id="12" name="图片 1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340" y="4546600"/>
            <a:ext cx="1615440" cy="3496945"/>
          </a:xfrm>
          <a:prstGeom prst="rect">
            <a:avLst/>
          </a:prstGeom>
        </p:spPr>
      </p:pic>
      <p:pic>
        <p:nvPicPr>
          <p:cNvPr id="13" name="图片 12" descr="屏幕截图 2024-06-20 0815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255" y="2322830"/>
            <a:ext cx="8969375" cy="51777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525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8171180" y="589915"/>
            <a:ext cx="6277610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Technology</a:t>
            </a:r>
            <a:endParaRPr lang="en-US" sz="4115" b="1" dirty="0">
              <a:solidFill>
                <a:srgbClr val="00002E"/>
              </a:solidFill>
              <a:latin typeface="Nunito" pitchFamily="34" charset="0"/>
              <a:ea typeface="Nunito" pitchFamily="34" charset="-122"/>
              <a:cs typeface="Nunito" pitchFamily="34" charset="-120"/>
            </a:endParaRPr>
          </a:p>
          <a:p>
            <a:pPr marL="1371600" lvl="3" indent="45720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Accomplishment</a:t>
            </a:r>
            <a:endParaRPr lang="en-US" sz="4115" dirty="0"/>
          </a:p>
        </p:txBody>
      </p:sp>
      <p:sp>
        <p:nvSpPr>
          <p:cNvPr id="5" name="Text 2"/>
          <p:cNvSpPr/>
          <p:nvPr/>
        </p:nvSpPr>
        <p:spPr>
          <a:xfrm>
            <a:off x="2348389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Profile</a:t>
            </a:r>
            <a:endParaRPr lang="en-US" sz="2060" dirty="0"/>
          </a:p>
        </p:txBody>
      </p:sp>
      <p:sp>
        <p:nvSpPr>
          <p:cNvPr id="6" name="Text 3"/>
          <p:cNvSpPr/>
          <p:nvPr/>
        </p:nvSpPr>
        <p:spPr>
          <a:xfrm>
            <a:off x="2348389" y="2323028"/>
            <a:ext cx="2949416" cy="16662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your personal information, ping pong skills and attributes, and account management tools all in one place.</a:t>
            </a:r>
            <a:endParaRPr lang="en-US" sz="1750" dirty="0"/>
          </a:p>
        </p:txBody>
      </p:sp>
      <p:pic>
        <p:nvPicPr>
          <p:cNvPr id="15" name="图片 14" descr="屏幕截图 2024-06-20 0816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2963545"/>
            <a:ext cx="3712210" cy="5302250"/>
          </a:xfrm>
          <a:prstGeom prst="rect">
            <a:avLst/>
          </a:prstGeom>
        </p:spPr>
      </p:pic>
      <p:pic>
        <p:nvPicPr>
          <p:cNvPr id="17" name="图片 16" descr="屏幕截图 2024-06-20 0816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912100" cy="6160135"/>
          </a:xfrm>
          <a:prstGeom prst="rect">
            <a:avLst/>
          </a:prstGeom>
        </p:spPr>
      </p:pic>
      <p:pic>
        <p:nvPicPr>
          <p:cNvPr id="18" name="图片 17" descr="屏幕截图 2024-06-20 0816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4310" y="2963545"/>
            <a:ext cx="3002280" cy="5280660"/>
          </a:xfrm>
          <a:prstGeom prst="rect">
            <a:avLst/>
          </a:prstGeom>
        </p:spPr>
      </p:pic>
      <p:pic>
        <p:nvPicPr>
          <p:cNvPr id="12" name="图片 11" descr="3"/>
          <p:cNvPicPr>
            <a:picLocks noChangeAspect="1"/>
          </p:cNvPicPr>
          <p:nvPr/>
        </p:nvPicPr>
        <p:blipFill>
          <a:blip r:embed="rId5"/>
          <a:srcRect t="72344" b="11476"/>
          <a:stretch>
            <a:fillRect/>
          </a:stretch>
        </p:blipFill>
        <p:spPr>
          <a:xfrm>
            <a:off x="5132070" y="525145"/>
            <a:ext cx="1615440" cy="5657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9525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649486"/>
            <a:ext cx="6893243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Technology Accomplishment</a:t>
            </a:r>
            <a:endParaRPr lang="en-US" sz="4115" dirty="0"/>
          </a:p>
        </p:txBody>
      </p:sp>
      <p:sp>
        <p:nvSpPr>
          <p:cNvPr id="5" name="Text 2"/>
          <p:cNvSpPr/>
          <p:nvPr/>
        </p:nvSpPr>
        <p:spPr>
          <a:xfrm>
            <a:off x="2348389" y="1774031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Profile</a:t>
            </a:r>
            <a:endParaRPr lang="en-US" sz="2060" dirty="0"/>
          </a:p>
        </p:txBody>
      </p:sp>
      <p:sp>
        <p:nvSpPr>
          <p:cNvPr id="6" name="Text 3"/>
          <p:cNvSpPr/>
          <p:nvPr/>
        </p:nvSpPr>
        <p:spPr>
          <a:xfrm>
            <a:off x="2348389" y="2323028"/>
            <a:ext cx="2949416" cy="16662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your personal information, ping pong skills and attributes, and account management tools all in one place.</a:t>
            </a:r>
            <a:endParaRPr lang="en-US" sz="1750" dirty="0"/>
          </a:p>
        </p:txBody>
      </p:sp>
      <p:pic>
        <p:nvPicPr>
          <p:cNvPr id="12" name="图片 1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340" y="4546600"/>
            <a:ext cx="1615440" cy="3496945"/>
          </a:xfrm>
          <a:prstGeom prst="rect">
            <a:avLst/>
          </a:prstGeom>
        </p:spPr>
      </p:pic>
      <p:pic>
        <p:nvPicPr>
          <p:cNvPr id="19" name="图片 18" descr="屏幕截图 2024-06-20 0818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015" y="1774190"/>
            <a:ext cx="7204075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1439466"/>
            <a:ext cx="7032308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Seamless Event Management</a:t>
            </a:r>
            <a:endParaRPr lang="en-US" sz="4115" dirty="0"/>
          </a:p>
        </p:txBody>
      </p:sp>
      <p:sp>
        <p:nvSpPr>
          <p:cNvPr id="5" name="Shape 2"/>
          <p:cNvSpPr/>
          <p:nvPr/>
        </p:nvSpPr>
        <p:spPr>
          <a:xfrm>
            <a:off x="2348389" y="4663678"/>
            <a:ext cx="9933503" cy="27742"/>
          </a:xfrm>
          <a:prstGeom prst="rect">
            <a:avLst/>
          </a:prstGeom>
          <a:solidFill>
            <a:srgbClr val="DFDFEB"/>
          </a:solidFill>
        </p:spPr>
      </p:sp>
      <p:sp>
        <p:nvSpPr>
          <p:cNvPr id="6" name="Shape 3"/>
          <p:cNvSpPr/>
          <p:nvPr/>
        </p:nvSpPr>
        <p:spPr>
          <a:xfrm>
            <a:off x="4762321" y="3886140"/>
            <a:ext cx="27742" cy="777597"/>
          </a:xfrm>
          <a:prstGeom prst="rect">
            <a:avLst/>
          </a:prstGeom>
          <a:solidFill>
            <a:srgbClr val="2D4DF2"/>
          </a:solidFill>
        </p:spPr>
      </p:sp>
      <p:sp>
        <p:nvSpPr>
          <p:cNvPr id="7" name="Shape 4"/>
          <p:cNvSpPr/>
          <p:nvPr/>
        </p:nvSpPr>
        <p:spPr>
          <a:xfrm>
            <a:off x="4526280" y="441370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682133" y="4506813"/>
            <a:ext cx="188238" cy="31373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70" dirty="0"/>
          </a:p>
        </p:txBody>
      </p:sp>
      <p:sp>
        <p:nvSpPr>
          <p:cNvPr id="9" name="Text 6"/>
          <p:cNvSpPr/>
          <p:nvPr/>
        </p:nvSpPr>
        <p:spPr>
          <a:xfrm>
            <a:off x="3469124" y="2870478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Event Calendar</a:t>
            </a:r>
            <a:endParaRPr lang="en-US" sz="2060" dirty="0"/>
          </a:p>
        </p:txBody>
      </p:sp>
      <p:sp>
        <p:nvSpPr>
          <p:cNvPr id="10" name="Text 7"/>
          <p:cNvSpPr/>
          <p:nvPr/>
        </p:nvSpPr>
        <p:spPr>
          <a:xfrm>
            <a:off x="2570559" y="3330535"/>
            <a:ext cx="4411266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current, upcoming, past, and all events.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301210" y="4663619"/>
            <a:ext cx="27742" cy="777597"/>
          </a:xfrm>
          <a:prstGeom prst="rect">
            <a:avLst/>
          </a:prstGeom>
          <a:solidFill>
            <a:srgbClr val="015F98"/>
          </a:solidFill>
        </p:spPr>
      </p:sp>
      <p:sp>
        <p:nvSpPr>
          <p:cNvPr id="12" name="Shape 9"/>
          <p:cNvSpPr/>
          <p:nvPr/>
        </p:nvSpPr>
        <p:spPr>
          <a:xfrm>
            <a:off x="7065169" y="441370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1022" y="4506813"/>
            <a:ext cx="188238" cy="31373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70" dirty="0"/>
          </a:p>
        </p:txBody>
      </p:sp>
      <p:sp>
        <p:nvSpPr>
          <p:cNvPr id="14" name="Text 11"/>
          <p:cNvSpPr/>
          <p:nvPr/>
        </p:nvSpPr>
        <p:spPr>
          <a:xfrm>
            <a:off x="6008013" y="5663565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Registration</a:t>
            </a:r>
            <a:endParaRPr lang="en-US" sz="2060" dirty="0"/>
          </a:p>
        </p:txBody>
      </p:sp>
      <p:sp>
        <p:nvSpPr>
          <p:cNvPr id="15" name="Text 12"/>
          <p:cNvSpPr/>
          <p:nvPr/>
        </p:nvSpPr>
        <p:spPr>
          <a:xfrm>
            <a:off x="5109448" y="6123623"/>
            <a:ext cx="4411266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Sign up and cancel registration for eligible events.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840099" y="3886140"/>
            <a:ext cx="27742" cy="777597"/>
          </a:xfrm>
          <a:prstGeom prst="rect">
            <a:avLst/>
          </a:prstGeom>
          <a:solidFill>
            <a:srgbClr val="AD1F96"/>
          </a:solidFill>
        </p:spPr>
      </p:sp>
      <p:sp>
        <p:nvSpPr>
          <p:cNvPr id="17" name="Shape 14"/>
          <p:cNvSpPr/>
          <p:nvPr/>
        </p:nvSpPr>
        <p:spPr>
          <a:xfrm>
            <a:off x="9604058" y="441370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759910" y="4506813"/>
            <a:ext cx="188238" cy="31373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70" dirty="0"/>
          </a:p>
        </p:txBody>
      </p:sp>
      <p:sp>
        <p:nvSpPr>
          <p:cNvPr id="19" name="Text 16"/>
          <p:cNvSpPr/>
          <p:nvPr/>
        </p:nvSpPr>
        <p:spPr>
          <a:xfrm>
            <a:off x="8547021" y="2537222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Participation</a:t>
            </a:r>
            <a:endParaRPr lang="en-US" sz="2060" dirty="0"/>
          </a:p>
        </p:txBody>
      </p:sp>
      <p:sp>
        <p:nvSpPr>
          <p:cNvPr id="20" name="Text 17"/>
          <p:cNvSpPr/>
          <p:nvPr/>
        </p:nvSpPr>
        <p:spPr>
          <a:xfrm>
            <a:off x="7648337" y="2997279"/>
            <a:ext cx="4411385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Check in with QR code for smooth event participation.</a:t>
            </a:r>
            <a:endParaRPr lang="en-US" sz="1750" dirty="0"/>
          </a:p>
        </p:txBody>
      </p:sp>
      <p:pic>
        <p:nvPicPr>
          <p:cNvPr id="22" name="图片 21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2555" y="4568190"/>
            <a:ext cx="1650365" cy="3570605"/>
          </a:xfrm>
          <a:prstGeom prst="rect">
            <a:avLst/>
          </a:prstGeom>
        </p:spPr>
      </p:pic>
      <p:pic>
        <p:nvPicPr>
          <p:cNvPr id="23" name="图片 22" descr="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9920" y="356235"/>
            <a:ext cx="1853565" cy="4011295"/>
          </a:xfrm>
          <a:prstGeom prst="rect">
            <a:avLst/>
          </a:prstGeom>
        </p:spPr>
      </p:pic>
      <p:pic>
        <p:nvPicPr>
          <p:cNvPr id="24" name="图片 23" descr="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975" y="3847465"/>
            <a:ext cx="1835150" cy="39712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2704386"/>
            <a:ext cx="5228153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Social Ping Pong</a:t>
            </a:r>
            <a:endParaRPr lang="en-US" sz="411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434506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122664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Find Partners</a:t>
            </a:r>
            <a:endParaRPr lang="en-US" sz="2060" dirty="0"/>
          </a:p>
        </p:txBody>
      </p:sp>
      <p:sp>
        <p:nvSpPr>
          <p:cNvPr id="7" name="Text 3"/>
          <p:cNvSpPr/>
          <p:nvPr/>
        </p:nvSpPr>
        <p:spPr>
          <a:xfrm>
            <a:off x="2348389" y="5582722"/>
            <a:ext cx="3088958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Easily connect with other players to arrange matches.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434506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5122664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Schedule Matches</a:t>
            </a:r>
            <a:endParaRPr lang="en-US" sz="2060" dirty="0"/>
          </a:p>
        </p:txBody>
      </p:sp>
      <p:sp>
        <p:nvSpPr>
          <p:cNvPr id="10" name="Text 5"/>
          <p:cNvSpPr/>
          <p:nvPr/>
        </p:nvSpPr>
        <p:spPr>
          <a:xfrm>
            <a:off x="5770602" y="5582722"/>
            <a:ext cx="3088958" cy="99976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Coordinate schedules and reserve courts through the platform.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192816" y="5122664"/>
            <a:ext cx="2614017" cy="3268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75"/>
              </a:lnSpc>
              <a:buNone/>
            </a:pPr>
            <a:r>
              <a:rPr lang="en-US" sz="206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Competitive Play</a:t>
            </a:r>
            <a:endParaRPr lang="en-US" sz="2060" dirty="0"/>
          </a:p>
        </p:txBody>
      </p:sp>
      <p:sp>
        <p:nvSpPr>
          <p:cNvPr id="13" name="Text 7"/>
          <p:cNvSpPr/>
          <p:nvPr/>
        </p:nvSpPr>
        <p:spPr>
          <a:xfrm>
            <a:off x="9192816" y="5582722"/>
            <a:ext cx="3089077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Participate in tournaments and track your performance.</a:t>
            </a:r>
            <a:endParaRPr lang="en-US" sz="1750" dirty="0"/>
          </a:p>
        </p:txBody>
      </p:sp>
      <p:pic>
        <p:nvPicPr>
          <p:cNvPr id="15" name="图片 1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2765" y="219075"/>
            <a:ext cx="2150110" cy="465264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2816" y="4345067"/>
            <a:ext cx="555427" cy="5554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2567226"/>
            <a:ext cx="5874782" cy="6534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45"/>
              </a:lnSpc>
              <a:buNone/>
            </a:pPr>
            <a:r>
              <a:rPr lang="en-US" sz="41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Innovative and Impactful</a:t>
            </a:r>
            <a:endParaRPr lang="en-US" sz="4115" dirty="0"/>
          </a:p>
        </p:txBody>
      </p:sp>
      <p:sp>
        <p:nvSpPr>
          <p:cNvPr id="5" name="Shape 2"/>
          <p:cNvSpPr/>
          <p:nvPr/>
        </p:nvSpPr>
        <p:spPr>
          <a:xfrm>
            <a:off x="2348389" y="3664982"/>
            <a:ext cx="9933503" cy="1997273"/>
          </a:xfrm>
          <a:prstGeom prst="roundRect">
            <a:avLst>
              <a:gd name="adj" fmla="val 20025"/>
            </a:avLst>
          </a:prstGeom>
          <a:solidFill>
            <a:srgbClr val="F3F3FF"/>
          </a:solidFill>
          <a:ln w="53340">
            <a:solidFill>
              <a:srgbClr val="DFDFE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4018" y="3859173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Registered Users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3859173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277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24018" y="4496991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Software Copyrights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496991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 pending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624018" y="5134808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Patent Application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134808"/>
            <a:ext cx="4465201" cy="3332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 in progress</a:t>
            </a:r>
            <a:endParaRPr lang="en-US" sz="175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7755" y="454025"/>
            <a:ext cx="2955925" cy="29121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zEwNTM5NzYwMDRjMzkwZTVkZjY2ODkwMGIxNGU0OTU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1835</Words>
  <Application>WPS 演示</Application>
  <PresentationFormat>On-screen Show (16:9)</PresentationFormat>
  <Paragraphs>102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Arial</vt:lpstr>
      <vt:lpstr>宋体</vt:lpstr>
      <vt:lpstr>Wingdings</vt:lpstr>
      <vt:lpstr>Nunito</vt:lpstr>
      <vt:lpstr>Segoe Print</vt:lpstr>
      <vt:lpstr>Nunito</vt:lpstr>
      <vt:lpstr>Nunito</vt:lpstr>
      <vt:lpstr>PT Sans</vt:lpstr>
      <vt:lpstr>PT Sans</vt:lpstr>
      <vt:lpstr>PT Sans</vt:lpstr>
      <vt:lpstr>Calibri</vt:lpstr>
      <vt:lpstr>微软雅黑</vt:lpstr>
      <vt:lpstr>Arial Unicode MS</vt:lpstr>
      <vt:lpstr>等线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CharlieBU</cp:lastModifiedBy>
  <cp:revision>5</cp:revision>
  <dcterms:created xsi:type="dcterms:W3CDTF">2024-06-19T08:56:00Z</dcterms:created>
  <dcterms:modified xsi:type="dcterms:W3CDTF">2024-06-20T00:26:02Z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95DF8F1ACD6A44A7AFDC821276AF7B86_12</vt:lpwstr>
  </property>
  <property fmtid="{D5CDD505-2E9C-101B-9397-08002B2CF9AE}" pid="3" name="KSOProductBuildVer">
    <vt:lpwstr>2052-12.1.0.16929</vt:lpwstr>
  </property>
</Properties>
</file>